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781"/>
    <a:srgbClr val="9ED5FA"/>
    <a:srgbClr val="FFFFCC"/>
    <a:srgbClr val="FFFF01"/>
    <a:srgbClr val="3C6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47B48-FEB7-438A-AD32-AF4EDA5E6A2B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59CB1-DFAD-45A3-80F8-D8D92227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3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3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7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9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4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7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7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6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F8A13-D641-4AA7-BFD4-D31251470DC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9DF95-AC94-4A9F-97BD-665DDF37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6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1013232" y="321275"/>
            <a:ext cx="9992540" cy="5354596"/>
          </a:xfrm>
          <a:prstGeom prst="wedgeRoundRectCallout">
            <a:avLst/>
          </a:prstGeom>
          <a:ln w="117475">
            <a:solidFill>
              <a:srgbClr val="24478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9394" y="861052"/>
            <a:ext cx="90202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“I value the connections and relationships I’ve made through my PRSA Alaska membership and volunteer roles.”</a:t>
            </a:r>
          </a:p>
          <a:p>
            <a:pPr algn="ctr"/>
            <a:endParaRPr lang="en-US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600" dirty="0" smtClean="0">
                <a:solidFill>
                  <a:srgbClr val="24478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-Heather </a:t>
            </a:r>
            <a:r>
              <a:rPr lang="en-US" sz="2600" dirty="0" err="1" smtClean="0">
                <a:solidFill>
                  <a:srgbClr val="24478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Marron</a:t>
            </a:r>
            <a:endParaRPr lang="en-US" sz="2600" dirty="0" smtClean="0">
              <a:solidFill>
                <a:srgbClr val="24478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600" dirty="0" smtClean="0">
                <a:solidFill>
                  <a:srgbClr val="24478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Board Member, Volunteer</a:t>
            </a:r>
            <a:endParaRPr lang="en-US" sz="2600" dirty="0">
              <a:solidFill>
                <a:srgbClr val="24478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064" y="3303374"/>
            <a:ext cx="2100836" cy="21830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3567" y="6104238"/>
            <a:ext cx="2034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4478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#PRSA40AK</a:t>
            </a:r>
          </a:p>
          <a:p>
            <a:r>
              <a:rPr lang="en-US" dirty="0" smtClean="0">
                <a:solidFill>
                  <a:srgbClr val="24478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#</a:t>
            </a:r>
            <a:r>
              <a:rPr lang="en-US" dirty="0" err="1" smtClean="0">
                <a:solidFill>
                  <a:srgbClr val="24478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CommEx</a:t>
            </a:r>
            <a:endParaRPr lang="en-US" dirty="0">
              <a:solidFill>
                <a:srgbClr val="24478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27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1013232" y="321275"/>
            <a:ext cx="9992540" cy="5354596"/>
          </a:xfrm>
          <a:prstGeom prst="wedgeRoundRectCallout">
            <a:avLst/>
          </a:prstGeom>
          <a:ln w="117475">
            <a:solidFill>
              <a:srgbClr val="24478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9394" y="861052"/>
            <a:ext cx="90202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“Your quote goes here. You can change text size to accommodate the length of your quote.”</a:t>
            </a:r>
          </a:p>
          <a:p>
            <a:pPr algn="ctr"/>
            <a:endParaRPr lang="en-US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600" dirty="0" smtClean="0">
                <a:solidFill>
                  <a:srgbClr val="24478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-Your name</a:t>
            </a:r>
          </a:p>
          <a:p>
            <a:pPr algn="ctr"/>
            <a:r>
              <a:rPr lang="en-US" sz="2600" dirty="0" smtClean="0">
                <a:solidFill>
                  <a:srgbClr val="24478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How are you affiliated with PRSA?</a:t>
            </a:r>
            <a:endParaRPr lang="en-US" sz="2600" dirty="0">
              <a:solidFill>
                <a:srgbClr val="24478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064" y="3303374"/>
            <a:ext cx="2100836" cy="21830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567" y="6104238"/>
            <a:ext cx="2034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4478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#PRSA40AK</a:t>
            </a:r>
          </a:p>
          <a:p>
            <a:r>
              <a:rPr lang="en-US" dirty="0" smtClean="0">
                <a:solidFill>
                  <a:srgbClr val="24478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#</a:t>
            </a:r>
            <a:r>
              <a:rPr lang="en-US" dirty="0" err="1" smtClean="0">
                <a:solidFill>
                  <a:srgbClr val="24478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CommEx</a:t>
            </a:r>
            <a:endParaRPr lang="en-US" dirty="0">
              <a:solidFill>
                <a:srgbClr val="24478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9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62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>Anchorage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value the connections and relationships I’ve made through my PRSA Alaska membership and volunteer roles.</dc:title>
  <dc:creator>Marron_Heather</dc:creator>
  <cp:lastModifiedBy>Laura Carpenter</cp:lastModifiedBy>
  <cp:revision>6</cp:revision>
  <dcterms:created xsi:type="dcterms:W3CDTF">2017-07-25T22:33:45Z</dcterms:created>
  <dcterms:modified xsi:type="dcterms:W3CDTF">2017-08-23T00:46:20Z</dcterms:modified>
</cp:coreProperties>
</file>