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4" r:id="rId1"/>
  </p:sldMasterIdLst>
  <p:notesMasterIdLst>
    <p:notesMasterId r:id="rId5"/>
  </p:notesMasterIdLst>
  <p:sldIdLst>
    <p:sldId id="268" r:id="rId2"/>
    <p:sldId id="273" r:id="rId3"/>
    <p:sldId id="34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7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44753-BB13-D249-838A-1963654E6C51}" type="datetimeFigureOut">
              <a:rPr lang="en-US" smtClean="0"/>
              <a:t>4/26/18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3147B-23FF-2D4D-99A6-8C4F408CE1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3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S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6239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64286"/>
            <a:ext cx="12192000" cy="99371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B4A2-872C-6B44-8E04-70FD328E4B5C}" type="datetimeFigureOut">
              <a:rPr lang="en-US" smtClean="0"/>
              <a:t>4/26/18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A114-B3C0-B74E-BC4D-EC6356024E0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152400" y="996697"/>
            <a:ext cx="12192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14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B4A2-872C-6B44-8E04-70FD328E4B5C}" type="datetimeFigureOut">
              <a:rPr lang="en-US" smtClean="0"/>
              <a:t>4/26/18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A114-B3C0-B74E-BC4D-EC6356024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83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B4A2-872C-6B44-8E04-70FD328E4B5C}" type="datetimeFigureOut">
              <a:rPr lang="en-US" smtClean="0"/>
              <a:t>4/26/18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A114-B3C0-B74E-BC4D-EC6356024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35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B4A2-872C-6B44-8E04-70FD328E4B5C}" type="datetimeFigureOut">
              <a:rPr lang="en-US" smtClean="0"/>
              <a:t>4/26/18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A114-B3C0-B74E-BC4D-EC6356024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64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B4A2-872C-6B44-8E04-70FD328E4B5C}" type="datetimeFigureOut">
              <a:rPr lang="en-US" smtClean="0"/>
              <a:t>4/26/18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A114-B3C0-B74E-BC4D-EC6356024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5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B4A2-872C-6B44-8E04-70FD328E4B5C}" type="datetimeFigureOut">
              <a:rPr lang="en-US" smtClean="0"/>
              <a:t>4/26/18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A114-B3C0-B74E-BC4D-EC6356024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2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B4A2-872C-6B44-8E04-70FD328E4B5C}" type="datetimeFigureOut">
              <a:rPr lang="en-US" smtClean="0"/>
              <a:t>4/26/18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A114-B3C0-B74E-BC4D-EC6356024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13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B4A2-872C-6B44-8E04-70FD328E4B5C}" type="datetimeFigureOut">
              <a:rPr lang="en-US" smtClean="0"/>
              <a:t>4/26/18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A114-B3C0-B74E-BC4D-EC6356024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1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B4A2-872C-6B44-8E04-70FD328E4B5C}" type="datetimeFigureOut">
              <a:rPr lang="en-US" smtClean="0"/>
              <a:t>4/26/18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A114-B3C0-B74E-BC4D-EC6356024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63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B4A2-872C-6B44-8E04-70FD328E4B5C}" type="datetimeFigureOut">
              <a:rPr lang="en-US" smtClean="0"/>
              <a:t>4/26/18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A114-B3C0-B74E-BC4D-EC6356024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B4A2-872C-6B44-8E04-70FD328E4B5C}" type="datetimeFigureOut">
              <a:rPr lang="en-US" smtClean="0"/>
              <a:t>4/26/18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A114-B3C0-B74E-BC4D-EC6356024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5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5B4A2-872C-6B44-8E04-70FD328E4B5C}" type="datetimeFigureOut">
              <a:rPr lang="en-US" smtClean="0"/>
              <a:t>4/26/18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DA114-B3C0-B74E-BC4D-EC6356024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3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2395"/>
          </a:xfrm>
        </p:spPr>
        <p:txBody>
          <a:bodyPr/>
          <a:lstStyle/>
          <a:p>
            <a:r>
              <a:rPr lang="en-US" dirty="0">
                <a:latin typeface="Garamond"/>
                <a:cs typeface="Garamond"/>
              </a:rPr>
              <a:t>Anchorage Economic Development Corp.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862395"/>
            <a:ext cx="12191999" cy="501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cap="none" dirty="0">
                <a:solidFill>
                  <a:srgbClr val="404040"/>
                </a:solidFill>
                <a:latin typeface="Garamond"/>
                <a:cs typeface="Garamond"/>
              </a:rPr>
              <a:t>Sean Carpenter and Natasha Price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59" y="1494120"/>
            <a:ext cx="2899935" cy="390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0" r="14337"/>
          <a:stretch/>
        </p:blipFill>
        <p:spPr>
          <a:xfrm>
            <a:off x="6608321" y="1486467"/>
            <a:ext cx="2940608" cy="3954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" y="5895646"/>
            <a:ext cx="12191999" cy="962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cap="none" dirty="0" smtClean="0">
                <a:solidFill>
                  <a:schemeClr val="bg1"/>
                </a:solidFill>
                <a:latin typeface="Garamond"/>
                <a:cs typeface="Garamond"/>
              </a:rPr>
              <a:t>Internal Publication</a:t>
            </a:r>
            <a:r>
              <a:rPr lang="mr-IN" sz="2400" cap="none" dirty="0" smtClean="0">
                <a:solidFill>
                  <a:schemeClr val="bg1"/>
                </a:solidFill>
                <a:latin typeface="Garamond"/>
                <a:cs typeface="Garamond"/>
              </a:rPr>
              <a:t>–</a:t>
            </a:r>
            <a:r>
              <a:rPr lang="en-US" sz="2400" cap="none" dirty="0" smtClean="0">
                <a:solidFill>
                  <a:schemeClr val="bg1"/>
                </a:solidFill>
                <a:latin typeface="Garamond"/>
                <a:cs typeface="Garamond"/>
              </a:rPr>
              <a:t> 1</a:t>
            </a:r>
            <a:r>
              <a:rPr lang="en-US" sz="2400" cap="none" baseline="30000" dirty="0" smtClean="0">
                <a:solidFill>
                  <a:schemeClr val="bg1"/>
                </a:solidFill>
                <a:latin typeface="Garamond"/>
                <a:cs typeface="Garamond"/>
              </a:rPr>
              <a:t>st</a:t>
            </a:r>
            <a:r>
              <a:rPr lang="en-US" sz="2400" cap="none" dirty="0" smtClean="0">
                <a:solidFill>
                  <a:schemeClr val="bg1"/>
                </a:solidFill>
                <a:latin typeface="Garamond"/>
                <a:cs typeface="Garamond"/>
              </a:rPr>
              <a:t> Place</a:t>
            </a:r>
            <a:endParaRPr lang="en-US" sz="2400" cap="none" dirty="0">
              <a:solidFill>
                <a:schemeClr val="bg1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5720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80"/>
            <a:ext cx="12191999" cy="893755"/>
          </a:xfrm>
        </p:spPr>
        <p:txBody>
          <a:bodyPr/>
          <a:lstStyle/>
          <a:p>
            <a:r>
              <a:rPr lang="en-US" dirty="0">
                <a:latin typeface="Garamond"/>
                <a:cs typeface="Garamond"/>
              </a:rPr>
              <a:t>Kenaitze Indian </a:t>
            </a:r>
            <a:r>
              <a:rPr lang="en-US" dirty="0" smtClean="0">
                <a:latin typeface="Garamond"/>
                <a:cs typeface="Garamond"/>
              </a:rPr>
              <a:t>Tribe and Sundog Media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" y="878075"/>
            <a:ext cx="12191991" cy="533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cap="none" dirty="0" smtClean="0">
                <a:solidFill>
                  <a:srgbClr val="404040"/>
                </a:solidFill>
                <a:latin typeface="Garamond"/>
                <a:cs typeface="Garamond"/>
              </a:rPr>
              <a:t>M. Scott Moon, Wesley Remmer, Sundog Media</a:t>
            </a:r>
            <a:endParaRPr lang="en-US" sz="2000" cap="none" dirty="0">
              <a:solidFill>
                <a:srgbClr val="404040"/>
              </a:solidFill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380" y="1567989"/>
            <a:ext cx="5717240" cy="4075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" y="5864285"/>
            <a:ext cx="12191999" cy="993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cap="none" dirty="0" smtClean="0">
                <a:solidFill>
                  <a:schemeClr val="bg1"/>
                </a:solidFill>
                <a:latin typeface="Garamond"/>
                <a:cs typeface="Garamond"/>
              </a:rPr>
              <a:t>Website</a:t>
            </a:r>
            <a:r>
              <a:rPr lang="mr-IN" sz="2400" cap="none" dirty="0" smtClean="0">
                <a:solidFill>
                  <a:schemeClr val="bg1"/>
                </a:solidFill>
                <a:latin typeface="Garamond"/>
                <a:cs typeface="Garamond"/>
              </a:rPr>
              <a:t>–</a:t>
            </a:r>
            <a:r>
              <a:rPr lang="en-US" sz="2400" cap="none" dirty="0" smtClean="0">
                <a:solidFill>
                  <a:schemeClr val="bg1"/>
                </a:solidFill>
                <a:latin typeface="Garamond"/>
                <a:cs typeface="Garamond"/>
              </a:rPr>
              <a:t> 2</a:t>
            </a:r>
            <a:r>
              <a:rPr lang="en-US" sz="2400" cap="none" baseline="30000" dirty="0" smtClean="0">
                <a:solidFill>
                  <a:schemeClr val="bg1"/>
                </a:solidFill>
                <a:latin typeface="Garamond"/>
                <a:cs typeface="Garamond"/>
              </a:rPr>
              <a:t>nd</a:t>
            </a:r>
            <a:r>
              <a:rPr lang="en-US" sz="2400" cap="none" dirty="0" smtClean="0">
                <a:solidFill>
                  <a:schemeClr val="bg1"/>
                </a:solidFill>
                <a:latin typeface="Garamond"/>
                <a:cs typeface="Garamond"/>
              </a:rPr>
              <a:t> Place</a:t>
            </a:r>
            <a:endParaRPr lang="en-US" sz="2400" cap="none" dirty="0">
              <a:solidFill>
                <a:schemeClr val="bg1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54815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Saggio: POGO Mine 10</a:t>
            </a:r>
            <a:r>
              <a:rPr lang="en-US" baseline="30000" dirty="0" smtClean="0">
                <a:latin typeface="Garamond"/>
                <a:cs typeface="Garamond"/>
              </a:rPr>
              <a:t>th</a:t>
            </a:r>
            <a:r>
              <a:rPr lang="en-US" dirty="0" smtClean="0">
                <a:latin typeface="Garamond"/>
                <a:cs typeface="Garamond"/>
              </a:rPr>
              <a:t> Anniversary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 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516" y="-3791968"/>
            <a:ext cx="3702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322" t="14837" r="51789" b="33647"/>
          <a:stretch/>
        </p:blipFill>
        <p:spPr>
          <a:xfrm>
            <a:off x="1552172" y="2210868"/>
            <a:ext cx="4170483" cy="2885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5915081"/>
            <a:ext cx="12191999" cy="942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cap="none" dirty="0" smtClean="0">
                <a:solidFill>
                  <a:schemeClr val="bg1"/>
                </a:solidFill>
                <a:latin typeface="Garamond"/>
                <a:cs typeface="Garamond"/>
              </a:rPr>
              <a:t>Events &amp; Observances (More than 7 days)</a:t>
            </a:r>
            <a:r>
              <a:rPr lang="mr-IN" sz="2400" cap="none" dirty="0" smtClean="0">
                <a:solidFill>
                  <a:schemeClr val="bg1"/>
                </a:solidFill>
                <a:latin typeface="Garamond"/>
                <a:cs typeface="Garamond"/>
              </a:rPr>
              <a:t>–</a:t>
            </a:r>
            <a:r>
              <a:rPr lang="en-US" sz="2400" cap="none" dirty="0" smtClean="0">
                <a:solidFill>
                  <a:schemeClr val="bg1"/>
                </a:solidFill>
                <a:latin typeface="Garamond"/>
                <a:cs typeface="Garamond"/>
              </a:rPr>
              <a:t> 2</a:t>
            </a:r>
            <a:r>
              <a:rPr lang="en-US" sz="2400" cap="none" baseline="30000" dirty="0" smtClean="0">
                <a:solidFill>
                  <a:schemeClr val="bg1"/>
                </a:solidFill>
                <a:latin typeface="Garamond"/>
                <a:cs typeface="Garamond"/>
              </a:rPr>
              <a:t>nd</a:t>
            </a:r>
            <a:r>
              <a:rPr lang="en-US" sz="2400" cap="none" dirty="0" smtClean="0">
                <a:solidFill>
                  <a:schemeClr val="bg1"/>
                </a:solidFill>
                <a:latin typeface="Garamond"/>
                <a:cs typeface="Garamond"/>
              </a:rPr>
              <a:t> Place</a:t>
            </a:r>
            <a:endParaRPr lang="en-US" sz="2400" cap="none" dirty="0">
              <a:solidFill>
                <a:schemeClr val="bg1"/>
              </a:solidFill>
              <a:latin typeface="Garamond"/>
              <a:cs typeface="Garamon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1641" t="19396" r="11768" b="34127"/>
          <a:stretch/>
        </p:blipFill>
        <p:spPr>
          <a:xfrm>
            <a:off x="6945579" y="2203629"/>
            <a:ext cx="4045056" cy="2890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464950" y="1128953"/>
            <a:ext cx="583240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" y="893755"/>
            <a:ext cx="12191991" cy="454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cap="none" dirty="0" smtClean="0">
                <a:solidFill>
                  <a:srgbClr val="404040"/>
                </a:solidFill>
                <a:latin typeface="Garamond"/>
                <a:ea typeface="Calibri"/>
                <a:cs typeface="Garamond"/>
              </a:rPr>
              <a:t>Lindsey Spinelli, Joshua Borough, Lorna Shaw, Jackie Bartz-Holbook</a:t>
            </a:r>
            <a:endParaRPr lang="en-US" sz="2000" cap="none" dirty="0">
              <a:solidFill>
                <a:srgbClr val="40404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88113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31505</TotalTime>
  <Words>69</Words>
  <Application>Microsoft Macintosh PowerPoint</Application>
  <PresentationFormat>Custom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Custom Design</vt:lpstr>
      <vt:lpstr>Anchorage Economic Development Corp.</vt:lpstr>
      <vt:lpstr>Kenaitze Indian Tribe and Sundog Media</vt:lpstr>
      <vt:lpstr>Saggio: POGO Mine 10th Anniversary</vt:lpstr>
    </vt:vector>
  </TitlesOfParts>
  <Company>Anchorage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Embley_Heidi</dc:creator>
  <cp:lastModifiedBy>Melissa Lampert</cp:lastModifiedBy>
  <cp:revision>123</cp:revision>
  <dcterms:created xsi:type="dcterms:W3CDTF">2017-05-25T02:10:00Z</dcterms:created>
  <dcterms:modified xsi:type="dcterms:W3CDTF">2018-04-26T13:43:49Z</dcterms:modified>
</cp:coreProperties>
</file>